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14"/>
  </p:notesMasterIdLst>
  <p:handoutMasterIdLst>
    <p:handoutMasterId r:id="rId15"/>
  </p:handoutMasterIdLst>
  <p:sldIdLst>
    <p:sldId id="275" r:id="rId2"/>
    <p:sldId id="434" r:id="rId3"/>
    <p:sldId id="433" r:id="rId4"/>
    <p:sldId id="435" r:id="rId5"/>
    <p:sldId id="416" r:id="rId6"/>
    <p:sldId id="431" r:id="rId7"/>
    <p:sldId id="420" r:id="rId8"/>
    <p:sldId id="432" r:id="rId9"/>
    <p:sldId id="375" r:id="rId10"/>
    <p:sldId id="376" r:id="rId11"/>
    <p:sldId id="436" r:id="rId12"/>
    <p:sldId id="28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3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88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1A6E77-3BBB-1C48-BEAB-965E68475424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7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FE57FA-ED3B-DD47-A2AD-41CA3B92F6CD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895ADE-52D1-AE46-9E95-B4939EC72986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8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A5BCB-51D5-A144-AEF9-7560431589FF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E3AA441-A4BF-1D4F-9375-3708D57439A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2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A3EB3-4E4C-8742-85A4-53388F1347F6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0E04EC-8634-9C4C-915E-E695A0F580C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AD6AA36-2588-B440-9C6B-28CD20017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6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8C17B-53AC-F141-9BE6-6E5785BC3D2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AB7402-4C39-0042-B58C-EA8E027B77D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5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2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C8C014-46CC-A347-8E7B-82A1354B76A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4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robot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2)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 fontScale="92500" lnSpcReduction="20000"/>
          </a:bodyPr>
          <a:lstStyle/>
          <a:p>
            <a:pPr marL="0" lvl="1"/>
            <a:r>
              <a:rPr lang="en-US" sz="1900" dirty="0"/>
              <a:t>Use the Dashboard to view sensor data to find the Motor Degrees value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Put your ruler next to your wheel/robot at 0 centimeters (whatever part of the robot you use to align with 0, you should use to use to measure distance in step 2)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Roll your robot forward until the motor encoder reading (in the SPIKE software) reaches 1 rotation, or 360 degrees. Once you learn to program movement, you can program the robot to move 1 rotation forward.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Read the number of CM the robot moved along the ruler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Use the values to configure your robot’s movement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8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137407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390438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8833715" cy="12950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Droid Bot IV, smaller wheels are used.  One rotation only moves 17.5cm. The default is speed is, therefore, also set higher.</a:t>
            </a:r>
          </a:p>
          <a:p>
            <a:r>
              <a:rPr lang="en-US" dirty="0"/>
              <a:t>For ADB, the larger wheels are used. One rotation </a:t>
            </a:r>
            <a:r>
              <a:rPr lang="en-US"/>
              <a:t>moves 27.6cm</a:t>
            </a:r>
            <a:r>
              <a:rPr lang="en-US" dirty="0"/>
              <a:t>. The default speed is lower for additional control.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B2638-7EE0-417F-BD9D-2BD303F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348199"/>
            <a:ext cx="8833716" cy="3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configure robot movement on a SPIKE Prime or Robot Inventor robot</a:t>
            </a:r>
          </a:p>
          <a:p>
            <a:pPr lvl="1"/>
            <a:r>
              <a:rPr lang="en-US" dirty="0"/>
              <a:t>Note: Although images in this lesson show a SPIKE Prime, the code blocks are the same for Robot Inventor</a:t>
            </a:r>
          </a:p>
          <a:p>
            <a:r>
              <a:rPr lang="en-US" dirty="0"/>
              <a:t>Learn how to add you first programming blocks to the programming canvas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8" y="3429000"/>
            <a:ext cx="3427528" cy="24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configure your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robot is different</a:t>
            </a:r>
          </a:p>
          <a:p>
            <a:r>
              <a:rPr lang="en-US" dirty="0"/>
              <a:t>Before you can program to move or turn, you need to first set how you have configured your robot:</a:t>
            </a:r>
          </a:p>
          <a:p>
            <a:pPr lvl="1"/>
            <a:r>
              <a:rPr lang="en-US" dirty="0"/>
              <a:t>What ports are the drive motors connected to?</a:t>
            </a:r>
          </a:p>
          <a:p>
            <a:pPr lvl="1"/>
            <a:r>
              <a:rPr lang="en-US" dirty="0"/>
              <a:t>What type of wheels are you using?</a:t>
            </a:r>
          </a:p>
          <a:p>
            <a:pPr lvl="1"/>
            <a:r>
              <a:rPr lang="en-US" dirty="0"/>
              <a:t>What fast do you want to move?</a:t>
            </a:r>
          </a:p>
          <a:p>
            <a:pPr lvl="1"/>
            <a:r>
              <a:rPr lang="en-US" dirty="0"/>
              <a:t>Do you want to stop immediately at the end of a move?</a:t>
            </a:r>
          </a:p>
          <a:p>
            <a:r>
              <a:rPr lang="en-US" dirty="0"/>
              <a:t>This information needs to be in every program you write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connected to each port?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ADB Default settings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Movement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/>
          <a:lstStyle/>
          <a:p>
            <a:r>
              <a:rPr lang="en-US" dirty="0"/>
              <a:t>Before using movement blocks, you must configure the robot first. </a:t>
            </a:r>
          </a:p>
          <a:p>
            <a:r>
              <a:rPr lang="en-US" dirty="0"/>
              <a:t>There are three blocks for this purpose: 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75260" y="2588614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which motors are connected to the left &amp; right wheels (change the settings for your robot). Whenever blocks have 2 inputs for wheels – the first one is for the left wheel and second is for right.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251271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what the robot does at the end of a move block (brake, hold position, or float). To access this block you will need to add “More Movement Blocks” from block extensions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75260" y="3726044"/>
            <a:ext cx="4003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Sets the “default” speed for move blocks you may use later in the program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7D15-F9F6-4715-9CDB-5E3BDF75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10" y="3010134"/>
            <a:ext cx="4529050" cy="17583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628250" y="1337138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593619" y="2310704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Stop Modes: </a:t>
            </a:r>
            <a:r>
              <a:rPr lang="en-US" dirty="0"/>
              <a:t>brake vs. Hold vs.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r>
              <a:rPr lang="en-US" dirty="0"/>
              <a:t>Break – after move, bring motors to a hard stop</a:t>
            </a:r>
          </a:p>
          <a:p>
            <a:r>
              <a:rPr lang="en-US" dirty="0"/>
              <a:t>Hold position – after move, bring motor to a hard stop and use motor power to counter any further movement until the motor is used again. You will not be able to move the motor by hand. </a:t>
            </a:r>
          </a:p>
          <a:p>
            <a:r>
              <a:rPr lang="en-US" dirty="0"/>
              <a:t>Float – after move, allow motors to move due to momentum</a:t>
            </a:r>
          </a:p>
          <a:p>
            <a:r>
              <a:rPr lang="en-US" dirty="0"/>
              <a:t>In general, we will use </a:t>
            </a:r>
            <a:r>
              <a:rPr lang="en-US" b="1" dirty="0"/>
              <a:t>hold</a:t>
            </a:r>
            <a:r>
              <a:rPr lang="en-US" dirty="0"/>
              <a:t> or </a:t>
            </a:r>
            <a:r>
              <a:rPr lang="en-US" b="1" dirty="0"/>
              <a:t>brake</a:t>
            </a:r>
            <a:r>
              <a:rPr lang="en-US" dirty="0"/>
              <a:t> in most of our programs.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0F16C-7738-4A8F-9F8C-836E0513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60" y="3429000"/>
            <a:ext cx="4238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programming block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58C58-ADFC-419E-A23D-AAECACBF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88" y="1802342"/>
            <a:ext cx="2921273" cy="437356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37F2-B997-F14B-A947-B6125D2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ADE2-3013-429E-AEE7-1F740B8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7" t="-1" r="6733" b="7088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2" t="1247" b="66939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" t="4809" r="24645" b="25872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name="adj1" fmla="val 15965852"/>
              <a:gd name="adj2" fmla="val 18561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57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and hold Set Speed block and drag to programming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521884"/>
            <a:ext cx="402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Drop next to the Start Block (green arrow) (See animation)</a:t>
            </a:r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 Size and Movement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r>
              <a:rPr lang="en-US" dirty="0"/>
              <a:t>The default option for the move block is to move for a specified distance in CM </a:t>
            </a:r>
          </a:p>
          <a:p>
            <a:r>
              <a:rPr lang="en-US" dirty="0"/>
              <a:t>However, prior to using this mode, you have to tell the program the number of cm per rotation travelled  </a:t>
            </a:r>
          </a:p>
          <a:p>
            <a:r>
              <a:rPr lang="en-US" dirty="0"/>
              <a:t>You will need to calculate this value as it depends on what wheel you use. The next two slides explain different ways to calculate this value.</a:t>
            </a:r>
          </a:p>
          <a:p>
            <a:r>
              <a:rPr lang="en-US" dirty="0"/>
              <a:t>Note that you can use inches instead of centimeters if you prefer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58D7D2-F46A-4965-B7CF-63C61DF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96" y="3495511"/>
            <a:ext cx="3571046" cy="591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3F77E-AB24-4453-A13D-C89E4C56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64" y="1275901"/>
            <a:ext cx="3961276" cy="1888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97879-282F-4240-80CA-149560AB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95" y="4175214"/>
            <a:ext cx="3680769" cy="6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1)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en-US" dirty="0"/>
              <a:t>Look up the wheel size in mm printed on your tire and divide by 10 to convert to cm (because 1cm=10mm)</a:t>
            </a:r>
          </a:p>
          <a:p>
            <a:pPr marL="476100" indent="-342900">
              <a:buAutoNum type="arabicPeriod"/>
            </a:pPr>
            <a:r>
              <a:rPr lang="en-US" dirty="0"/>
              <a:t>Multiply the answer in step 1 by </a:t>
            </a:r>
            <a:r>
              <a:rPr lang="el-GR" dirty="0"/>
              <a:t>π</a:t>
            </a:r>
            <a:r>
              <a:rPr lang="en-US" dirty="0"/>
              <a:t> (3.14) to compute circumference</a:t>
            </a:r>
          </a:p>
          <a:p>
            <a:pPr marL="476100" indent="-342900">
              <a:buAutoNum type="arabicPeriod"/>
            </a:pPr>
            <a:r>
              <a:rPr lang="en-US" dirty="0"/>
              <a:t>Use the value to set the motor rotation block</a:t>
            </a:r>
          </a:p>
          <a:p>
            <a:r>
              <a:rPr lang="en-US" sz="1600" b="1" dirty="0"/>
              <a:t>Example calculation using the standard small SPIKE Prime wheels (used in Droid Bot IV):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Small SPIKE Prime Wheels = 5.6cm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5.6cm × </a:t>
            </a:r>
            <a:r>
              <a:rPr lang="el-GR" dirty="0"/>
              <a:t>π</a:t>
            </a:r>
            <a:r>
              <a:rPr lang="en-US" dirty="0"/>
              <a:t> = 17.5cm per rotation</a:t>
            </a:r>
          </a:p>
          <a:p>
            <a:r>
              <a:rPr lang="en-US" sz="1600" b="1" dirty="0"/>
              <a:t>Example calculation using the standard large SPIKE Prime set wheels (used in ADB):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Large </a:t>
            </a:r>
            <a:r>
              <a:rPr lang="en-US" dirty="0"/>
              <a:t>SPIKE Prime Wheels = 8.8 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8.8 cm × </a:t>
            </a:r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 = 27.6 cm per rotation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Helpful chart with common LEGO wheels and their diameters.</a:t>
            </a:r>
          </a:p>
          <a:p>
            <a:endParaRPr lang="en-US" sz="1100" dirty="0"/>
          </a:p>
          <a:p>
            <a:pPr algn="ctr"/>
            <a:r>
              <a:rPr lang="en-US" sz="1100" dirty="0"/>
              <a:t>http://wheels.sariel.pl/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6ECA8D-551E-4E24-87AA-BA3499D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062" y="3275575"/>
            <a:ext cx="2918632" cy="483084"/>
          </a:xfrm>
          <a:prstGeom prst="rect">
            <a:avLst/>
          </a:prstGeom>
        </p:spPr>
      </p:pic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t="40444" r="29622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r="29622" b="59556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7766-ECC5-4CC8-8CF0-D0B6041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62" y="5602025"/>
            <a:ext cx="2948778" cy="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1289</TotalTime>
  <Words>1105</Words>
  <Application>Microsoft Macintosh PowerPoint</Application>
  <PresentationFormat>On-screen Show (4:3)</PresentationFormat>
  <Paragraphs>98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Configuring robot Movement</vt:lpstr>
      <vt:lpstr>Lesson objectives</vt:lpstr>
      <vt:lpstr>Why configure your code?</vt:lpstr>
      <vt:lpstr>What is connected to each port?</vt:lpstr>
      <vt:lpstr>Configuring Movement Blocks</vt:lpstr>
      <vt:lpstr>Stop Modes: brake vs. Hold vs. float</vt:lpstr>
      <vt:lpstr>How To Add a programming block</vt:lpstr>
      <vt:lpstr>Wheel Size and Movement configuration</vt:lpstr>
      <vt:lpstr>How Many CM Does The Robot Move in 1 Rotation? (Method 1)</vt:lpstr>
      <vt:lpstr>How Many CM Does The Robot Move in 1 Rotation? (Method 2)</vt:lpstr>
      <vt:lpstr>Putting it together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Srinivasan Seshan</cp:lastModifiedBy>
  <cp:revision>160</cp:revision>
  <dcterms:created xsi:type="dcterms:W3CDTF">2016-07-04T02:35:12Z</dcterms:created>
  <dcterms:modified xsi:type="dcterms:W3CDTF">2020-12-16T20:46:24Z</dcterms:modified>
</cp:coreProperties>
</file>